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a Ishkov" initials="LI" lastIdx="18" clrIdx="0">
    <p:extLst>
      <p:ext uri="{19B8F6BF-5375-455C-9EA6-DF929625EA0E}">
        <p15:presenceInfo xmlns:p15="http://schemas.microsoft.com/office/powerpoint/2012/main" userId="S-1-5-21-3057203013-3846292272-2293097332-1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6" autoAdjust="0"/>
    <p:restoredTop sz="94660"/>
  </p:normalViewPr>
  <p:slideViewPr>
    <p:cSldViewPr snapToGrid="0">
      <p:cViewPr varScale="1">
        <p:scale>
          <a:sx n="79" d="100"/>
          <a:sy n="79" d="100"/>
        </p:scale>
        <p:origin x="120" y="6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5-02T12:20:29.969" idx="1">
    <p:pos x="2418" y="662"/>
    <p:text>זה מספיק ברור לדעתכן?</p:text>
    <p:extLst>
      <p:ext uri="{C676402C-5697-4E1C-873F-D02D1690AC5C}">
        <p15:threadingInfo xmlns:p15="http://schemas.microsoft.com/office/powerpoint/2012/main" timeZoneBias="-180"/>
      </p:ext>
    </p:extLst>
  </p:cm>
  <p:cm authorId="1" dt="2018-05-02T12:47:52.477" idx="3">
    <p:pos x="2621" y="1133"/>
    <p:text>אייקון מיותר בעיני.  אפשר לעשות וריאציה של האייקון ה READY ע"י הבהוב, שינוי צבע או משהו אחר יצירתי יותר....</p:text>
    <p:extLst>
      <p:ext uri="{C676402C-5697-4E1C-873F-D02D1690AC5C}">
        <p15:threadingInfo xmlns:p15="http://schemas.microsoft.com/office/powerpoint/2012/main" timeZoneBias="-180"/>
      </p:ext>
    </p:extLst>
  </p:cm>
  <p:cm authorId="1" dt="2018-05-02T14:22:37.896" idx="4">
    <p:pos x="4365" y="323"/>
    <p:text>זה מתוכנן כשחור לבן?</p:text>
    <p:extLst>
      <p:ext uri="{C676402C-5697-4E1C-873F-D02D1690AC5C}">
        <p15:threadingInfo xmlns:p15="http://schemas.microsoft.com/office/powerpoint/2012/main" timeZoneBias="-180"/>
      </p:ext>
    </p:extLst>
  </p:cm>
  <p:cm authorId="1" dt="2018-05-02T14:23:26.611" idx="5">
    <p:pos x="7124" y="879"/>
    <p:text>למה שונה בגודל מכולם?</p:text>
    <p:extLst>
      <p:ext uri="{C676402C-5697-4E1C-873F-D02D1690AC5C}">
        <p15:threadingInfo xmlns:p15="http://schemas.microsoft.com/office/powerpoint/2012/main" timeZoneBias="-180"/>
      </p:ext>
    </p:extLst>
  </p:cm>
  <p:cm authorId="1" dt="2018-05-08T15:14:12.445" idx="6">
    <p:pos x="3658" y="1154"/>
    <p:text>יש לנו אייקון המברנדינג שיכולים לשרת את המטרה כאן. הייתי מוותרת על הקטע של ה "אורך" כי גם השם הולך לשתנות ל "צבעים" בלבד.</p:text>
    <p:extLst>
      <p:ext uri="{C676402C-5697-4E1C-873F-D02D1690AC5C}">
        <p15:threadingInfo xmlns:p15="http://schemas.microsoft.com/office/powerpoint/2012/main" timeZoneBias="-180"/>
      </p:ext>
    </p:extLst>
  </p:cm>
  <p:cm authorId="1" dt="2018-05-08T15:16:23.664" idx="7">
    <p:pos x="3666" y="1600"/>
    <p:text>דעתך על לשתמש באיקון הזה</p:text>
    <p:extLst>
      <p:ext uri="{C676402C-5697-4E1C-873F-D02D1690AC5C}">
        <p15:threadingInfo xmlns:p15="http://schemas.microsoft.com/office/powerpoint/2012/main" timeZoneBias="-180"/>
      </p:ext>
    </p:extLst>
  </p:cm>
  <p:cm authorId="1" dt="2018-05-08T15:18:16.199" idx="8">
    <p:pos x="3635" y="655"/>
    <p:text>אני חושבת שיותר מקובל שאייקון שהוא בעיגול לא יגע בעיגול עצמו. עברתי על כמה וכמה אייקונים באינטרנט ואכן לא מעצבים את זה ככה בדרך כלל. לדעתי זה יותר ברור כשזה מנותק מהעיגול. שמתי לך דוגמא (להמחשה בלבד).</p:text>
    <p:extLst>
      <p:ext uri="{C676402C-5697-4E1C-873F-D02D1690AC5C}">
        <p15:threadingInfo xmlns:p15="http://schemas.microsoft.com/office/powerpoint/2012/main" timeZoneBias="-180"/>
      </p:ext>
    </p:extLst>
  </p:cm>
  <p:cm authorId="1" dt="2018-05-08T15:22:15.706" idx="9">
    <p:pos x="3672" y="2031"/>
    <p:text>כנל דוגמא לאייקון מנותק מהעיגול. לא להתייחס לעיצוב</p:text>
    <p:extLst>
      <p:ext uri="{C676402C-5697-4E1C-873F-D02D1690AC5C}">
        <p15:threadingInfo xmlns:p15="http://schemas.microsoft.com/office/powerpoint/2012/main" timeZoneBias="-180"/>
      </p:ext>
    </p:extLst>
  </p:cm>
  <p:cm authorId="1" dt="2018-05-08T15:23:14.332" idx="11">
    <p:pos x="3670" y="2471"/>
    <p:text>כנ"ל. אין לי דוגמא לזה, אבל תיק נראה לי לא ככ מתאים.</p:text>
    <p:extLst>
      <p:ext uri="{C676402C-5697-4E1C-873F-D02D1690AC5C}">
        <p15:threadingInfo xmlns:p15="http://schemas.microsoft.com/office/powerpoint/2012/main" timeZoneBias="-180"/>
      </p:ext>
    </p:extLst>
  </p:cm>
  <p:cm authorId="1" dt="2018-05-08T15:23:52.640" idx="12">
    <p:pos x="3689" y="2959"/>
    <p:text>צריך לקחת בחשבון איך יראה על מסך שהוא לא ככ איכותי. האם האפור באמת יראה שונה מהלבן.</p:text>
    <p:extLst>
      <p:ext uri="{C676402C-5697-4E1C-873F-D02D1690AC5C}">
        <p15:threadingInfo xmlns:p15="http://schemas.microsoft.com/office/powerpoint/2012/main" timeZoneBias="-180"/>
      </p:ext>
    </p:extLst>
  </p:cm>
  <p:cm authorId="1" dt="2018-05-08T15:24:43.454" idx="13">
    <p:pos x="3658" y="3474"/>
    <p:text>דומה מדי לקטלוג. איפה האייקון הזה נמצע במסכים?  האם ""COLORS לא מספיק?</p:text>
    <p:extLst>
      <p:ext uri="{C676402C-5697-4E1C-873F-D02D1690AC5C}">
        <p15:threadingInfo xmlns:p15="http://schemas.microsoft.com/office/powerpoint/2012/main" timeZoneBias="-180"/>
      </p:ext>
    </p:extLst>
  </p:cm>
  <p:cm authorId="1" dt="2018-05-08T15:25:42.271" idx="14">
    <p:pos x="5271" y="624"/>
    <p:text>אשמל לעיצוב קצת יותר מתאים לקו העיצובי של ברנד.</p:text>
    <p:extLst>
      <p:ext uri="{C676402C-5697-4E1C-873F-D02D1690AC5C}">
        <p15:threadingInfo xmlns:p15="http://schemas.microsoft.com/office/powerpoint/2012/main" timeZoneBias="-180"/>
      </p:ext>
    </p:extLst>
  </p:cm>
  <p:cm authorId="1" dt="2018-05-08T15:26:18.107" idx="15">
    <p:pos x="5302" y="1131"/>
    <p:text>כנל - עיצוב לא מתאים לקו עיצובי של הברנד.</p:text>
    <p:extLst>
      <p:ext uri="{C676402C-5697-4E1C-873F-D02D1690AC5C}">
        <p15:threadingInfo xmlns:p15="http://schemas.microsoft.com/office/powerpoint/2012/main" timeZoneBias="-180"/>
      </p:ext>
    </p:extLst>
  </p:cm>
  <p:cm authorId="1" dt="2018-05-08T15:26:52.239" idx="16">
    <p:pos x="5294" y="1561"/>
    <p:text>אשמח לראות עיצוב נוסף</p:text>
    <p:extLst>
      <p:ext uri="{C676402C-5697-4E1C-873F-D02D1690AC5C}">
        <p15:threadingInfo xmlns:p15="http://schemas.microsoft.com/office/powerpoint/2012/main" timeZoneBias="-180"/>
      </p:ext>
    </p:extLst>
  </p:cm>
  <p:cm authorId="1" dt="2018-05-08T15:27:03.111" idx="17">
    <p:pos x="5309" y="1976"/>
    <p:text>אשמח לעיצוב נוסף ברור יותר.</p:text>
    <p:extLst>
      <p:ext uri="{C676402C-5697-4E1C-873F-D02D1690AC5C}">
        <p15:threadingInfo xmlns:p15="http://schemas.microsoft.com/office/powerpoint/2012/main" timeZoneBias="-180"/>
      </p:ext>
    </p:extLst>
  </p:cm>
  <p:cm authorId="1" dt="2018-05-08T15:27:22.275" idx="18">
    <p:pos x="5294" y="2398"/>
    <p:text>סבבה</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B4E90-236B-456E-A6DA-5065A27DBD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91CB01-2A43-498B-B3DD-41713E91AE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1FCFBE-545B-4983-8F80-A1B9629183ED}"/>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F170E0FF-F7B0-4EFD-95D9-519278960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3D066-5B4E-4DE3-9F25-668016FA63F1}"/>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1288395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DD18-7265-4EF4-8858-7DDA1834D0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E75294-1D5D-430E-A5BA-35E917C6FCB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357C9-FFC9-4876-99C1-5C254347D3B6}"/>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FDD3399A-2E20-4698-8275-066F267DDD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1CAF3-0A1B-4B61-A72A-8739F1CB70AC}"/>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2050055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173A9-BDB4-485A-B301-5151A62AC4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A750DF-B8B9-4CF9-9559-FF7DBA52A5A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F6D68-4401-4D00-9098-E0EAAEA8C36F}"/>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2AF87425-800A-44E3-96DD-9A92866446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570DE-0E06-4561-9876-2A11DFDE5FAA}"/>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466207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88E82-B7D0-4D8A-94C1-D382231E2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ADFB0B-EDB7-4DC9-A376-FAECEFA446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089A7-4EEE-4A7B-9A8B-B8C870E25005}"/>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80B75E79-C7A4-430F-951A-A0B3DF046A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0C2BDC-6F07-4DE4-838A-84DF9FAD93B9}"/>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1706794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AB61-A9B5-44D6-A2FA-8959D55000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5F870C-3E2C-46B8-B7BC-686021C6BF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C02F620-C4D0-413C-A00C-E186CFE5B1F6}"/>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EC84B54A-ED65-4425-A363-F8BF88040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35F8A2-E813-429D-8492-76549133B16B}"/>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2497624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5F70A-0F0C-4F73-BAC0-E52AA577EC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176D35-DE84-43A0-BFA5-96F1C9A644A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497B37-2721-4E70-84DC-281C6BA6484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1F18FA-9E12-47EC-AB10-83DC28377223}"/>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6" name="Footer Placeholder 5">
            <a:extLst>
              <a:ext uri="{FF2B5EF4-FFF2-40B4-BE49-F238E27FC236}">
                <a16:creationId xmlns:a16="http://schemas.microsoft.com/office/drawing/2014/main" id="{863242BA-8895-4800-B2CD-85C33B427F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207537-5032-4BDF-8FB2-32FDB80E9823}"/>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261805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C8D7-A676-466E-87F0-D1AF4F209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80A934-D75C-4FFC-BD4B-037C52CA58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36344F0-55A9-4303-8267-69D89E552E8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A1CEC7-41A6-4BDF-BD51-63A92BB3B9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DB59F13-2DA8-48FA-9B7C-6CA6D6D60DC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11FDC3-F2D5-4339-A349-723795A3B84F}"/>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8" name="Footer Placeholder 7">
            <a:extLst>
              <a:ext uri="{FF2B5EF4-FFF2-40B4-BE49-F238E27FC236}">
                <a16:creationId xmlns:a16="http://schemas.microsoft.com/office/drawing/2014/main" id="{AC49EDC2-337F-4CC5-9D91-8362E06C59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7623B5-1809-4644-9001-FE43937D1A8A}"/>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3766614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8101-09A6-4082-9A0E-3DD2628099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D20E2C-8843-4736-B4AD-A7BA3B6247A3}"/>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4" name="Footer Placeholder 3">
            <a:extLst>
              <a:ext uri="{FF2B5EF4-FFF2-40B4-BE49-F238E27FC236}">
                <a16:creationId xmlns:a16="http://schemas.microsoft.com/office/drawing/2014/main" id="{B99B7DDB-EDD5-42A0-99D8-FB534166BE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160CE2-0A09-4511-AAC4-EF2DBA1B2F5A}"/>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408181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0CD0E1-3C65-475B-8CE8-8DC01F2F7D1E}"/>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3" name="Footer Placeholder 2">
            <a:extLst>
              <a:ext uri="{FF2B5EF4-FFF2-40B4-BE49-F238E27FC236}">
                <a16:creationId xmlns:a16="http://schemas.microsoft.com/office/drawing/2014/main" id="{37D9EC45-D71C-4717-B686-85B36B6107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032E6E-2354-4F7D-945B-75D2629DB243}"/>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1916581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54133-A0B5-4D21-A57F-6274F6750E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D5AC15-67C0-4F55-B034-9078FBABF0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6B3829-5B55-4AC4-AD80-1F5DF0B768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D972D5-10F9-4A84-968D-81CBD77C8F1C}"/>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6" name="Footer Placeholder 5">
            <a:extLst>
              <a:ext uri="{FF2B5EF4-FFF2-40B4-BE49-F238E27FC236}">
                <a16:creationId xmlns:a16="http://schemas.microsoft.com/office/drawing/2014/main" id="{6C2C4379-3FC6-4420-AB2D-BB08744589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6BD30B-5763-454C-8735-6555E4E7FBC7}"/>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242739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5E72A-0B5F-4F2A-8CEB-C27F4F0193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6E03A7-A14C-4023-AB99-9DB006816F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F8E0A6-C819-4D41-B3FF-3F79EA504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487C8B-A1C2-416E-899C-5E55B351CE4C}"/>
              </a:ext>
            </a:extLst>
          </p:cNvPr>
          <p:cNvSpPr>
            <a:spLocks noGrp="1"/>
          </p:cNvSpPr>
          <p:nvPr>
            <p:ph type="dt" sz="half" idx="10"/>
          </p:nvPr>
        </p:nvSpPr>
        <p:spPr/>
        <p:txBody>
          <a:bodyPr/>
          <a:lstStyle/>
          <a:p>
            <a:fld id="{1267AFF9-CF41-4A41-8C7C-799A2A2CB6C2}" type="datetimeFigureOut">
              <a:rPr lang="en-US" smtClean="0"/>
              <a:t>08-May-18</a:t>
            </a:fld>
            <a:endParaRPr lang="en-US"/>
          </a:p>
        </p:txBody>
      </p:sp>
      <p:sp>
        <p:nvSpPr>
          <p:cNvPr id="6" name="Footer Placeholder 5">
            <a:extLst>
              <a:ext uri="{FF2B5EF4-FFF2-40B4-BE49-F238E27FC236}">
                <a16:creationId xmlns:a16="http://schemas.microsoft.com/office/drawing/2014/main" id="{285FF345-5C55-41B9-8E47-82ACA351E4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F364D0-D9C6-4A83-8BF0-2A12CCDF64E2}"/>
              </a:ext>
            </a:extLst>
          </p:cNvPr>
          <p:cNvSpPr>
            <a:spLocks noGrp="1"/>
          </p:cNvSpPr>
          <p:nvPr>
            <p:ph type="sldNum" sz="quarter" idx="12"/>
          </p:nvPr>
        </p:nvSpPr>
        <p:spPr/>
        <p:txBody>
          <a:bodyPr/>
          <a:lstStyle/>
          <a:p>
            <a:fld id="{AE685BC9-EFF1-4DD6-9311-9FB9292BECE1}" type="slidenum">
              <a:rPr lang="en-US" smtClean="0"/>
              <a:t>‹#›</a:t>
            </a:fld>
            <a:endParaRPr lang="en-US"/>
          </a:p>
        </p:txBody>
      </p:sp>
    </p:spTree>
    <p:extLst>
      <p:ext uri="{BB962C8B-B14F-4D97-AF65-F5344CB8AC3E}">
        <p14:creationId xmlns:p14="http://schemas.microsoft.com/office/powerpoint/2010/main" val="2167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AF9AA4-1B33-43F2-93E0-3899B84B63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3E70F3-31DD-45B4-8530-CF3C76799A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9E5311-A7E5-4D48-8E33-B22E2144D5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67AFF9-CF41-4A41-8C7C-799A2A2CB6C2}" type="datetimeFigureOut">
              <a:rPr lang="en-US" smtClean="0"/>
              <a:t>08-May-18</a:t>
            </a:fld>
            <a:endParaRPr lang="en-US"/>
          </a:p>
        </p:txBody>
      </p:sp>
      <p:sp>
        <p:nvSpPr>
          <p:cNvPr id="5" name="Footer Placeholder 4">
            <a:extLst>
              <a:ext uri="{FF2B5EF4-FFF2-40B4-BE49-F238E27FC236}">
                <a16:creationId xmlns:a16="http://schemas.microsoft.com/office/drawing/2014/main" id="{A3AB3340-FFC0-48FE-8C9F-F82A87E5E1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1776DF-A57D-495E-840C-B55FF2FC1A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685BC9-EFF1-4DD6-9311-9FB9292BECE1}" type="slidenum">
              <a:rPr lang="en-US" smtClean="0"/>
              <a:t>‹#›</a:t>
            </a:fld>
            <a:endParaRPr lang="en-US"/>
          </a:p>
        </p:txBody>
      </p:sp>
    </p:spTree>
    <p:extLst>
      <p:ext uri="{BB962C8B-B14F-4D97-AF65-F5344CB8AC3E}">
        <p14:creationId xmlns:p14="http://schemas.microsoft.com/office/powerpoint/2010/main" val="2153195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pic>
        <p:nvPicPr>
          <p:cNvPr id="1026" name="Picture 2" descr="Image result for like icon">
            <a:extLst>
              <a:ext uri="{FF2B5EF4-FFF2-40B4-BE49-F238E27FC236}">
                <a16:creationId xmlns:a16="http://schemas.microsoft.com/office/drawing/2014/main" id="{B408D3E0-D984-4850-A045-AA1A92A94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66" y="1213337"/>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Image result for like icon">
            <a:extLst>
              <a:ext uri="{FF2B5EF4-FFF2-40B4-BE49-F238E27FC236}">
                <a16:creationId xmlns:a16="http://schemas.microsoft.com/office/drawing/2014/main" id="{2C84B8C0-2433-4F9E-9FAD-2AA830B10B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67" y="1960682"/>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like icon">
            <a:extLst>
              <a:ext uri="{FF2B5EF4-FFF2-40B4-BE49-F238E27FC236}">
                <a16:creationId xmlns:a16="http://schemas.microsoft.com/office/drawing/2014/main" id="{82F35E46-E8E8-4562-B9B7-A2639E48C2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67" y="2708027"/>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Image result for like icon">
            <a:extLst>
              <a:ext uri="{FF2B5EF4-FFF2-40B4-BE49-F238E27FC236}">
                <a16:creationId xmlns:a16="http://schemas.microsoft.com/office/drawing/2014/main" id="{D67D9704-9329-4F2E-964C-BFA9B698D4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55" y="3429000"/>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mage result for like icon">
            <a:extLst>
              <a:ext uri="{FF2B5EF4-FFF2-40B4-BE49-F238E27FC236}">
                <a16:creationId xmlns:a16="http://schemas.microsoft.com/office/drawing/2014/main" id="{97C6C360-F050-4A16-A7A6-98417ACA1D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45" y="4311165"/>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Image result for like icon">
            <a:extLst>
              <a:ext uri="{FF2B5EF4-FFF2-40B4-BE49-F238E27FC236}">
                <a16:creationId xmlns:a16="http://schemas.microsoft.com/office/drawing/2014/main" id="{EEE4B604-BAA9-42DF-AFA2-8F8DF81737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844" y="5046791"/>
            <a:ext cx="293077" cy="29307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76D874D5-C712-4264-B4F6-AB3F27E4C7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2149" y="1851571"/>
            <a:ext cx="511298" cy="511298"/>
          </a:xfrm>
          <a:prstGeom prst="rect">
            <a:avLst/>
          </a:prstGeom>
        </p:spPr>
      </p:pic>
      <p:pic>
        <p:nvPicPr>
          <p:cNvPr id="9" name="Picture 8">
            <a:extLst>
              <a:ext uri="{FF2B5EF4-FFF2-40B4-BE49-F238E27FC236}">
                <a16:creationId xmlns:a16="http://schemas.microsoft.com/office/drawing/2014/main" id="{32A5A498-F1FC-48D4-953E-9A3F62BDDF7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92148" y="2598915"/>
            <a:ext cx="511299" cy="511299"/>
          </a:xfrm>
          <a:prstGeom prst="rect">
            <a:avLst/>
          </a:prstGeom>
        </p:spPr>
      </p:pic>
      <p:pic>
        <p:nvPicPr>
          <p:cNvPr id="11" name="Picture 2" descr="Image result for details icon">
            <a:extLst>
              <a:ext uri="{FF2B5EF4-FFF2-40B4-BE49-F238E27FC236}">
                <a16:creationId xmlns:a16="http://schemas.microsoft.com/office/drawing/2014/main" id="{5F3B54DD-570D-44CB-B80F-637F431B95B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438" y="1146515"/>
            <a:ext cx="426720" cy="4267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summary icon">
            <a:extLst>
              <a:ext uri="{FF2B5EF4-FFF2-40B4-BE49-F238E27FC236}">
                <a16:creationId xmlns:a16="http://schemas.microsoft.com/office/drawing/2014/main" id="{2CA6023B-F691-4F31-922D-0B44537328D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92148" y="3346260"/>
            <a:ext cx="546460" cy="546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0883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0</Words>
  <Application>Microsoft Office PowerPoint</Application>
  <PresentationFormat>Widescreen</PresentationFormat>
  <Paragraphs>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Lena Ishkov</dc:creator>
  <cp:lastModifiedBy>Lena Ishkov</cp:lastModifiedBy>
  <cp:revision>9</cp:revision>
  <dcterms:created xsi:type="dcterms:W3CDTF">2018-05-02T09:11:49Z</dcterms:created>
  <dcterms:modified xsi:type="dcterms:W3CDTF">2018-05-08T12:30:24Z</dcterms:modified>
</cp:coreProperties>
</file>