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5"/>
  </p:notesMasterIdLst>
  <p:sldIdLst>
    <p:sldId id="306" r:id="rId3"/>
    <p:sldId id="305" r:id="rId4"/>
    <p:sldId id="273" r:id="rId5"/>
    <p:sldId id="307" r:id="rId6"/>
    <p:sldId id="308" r:id="rId7"/>
    <p:sldId id="315" r:id="rId8"/>
    <p:sldId id="316" r:id="rId9"/>
    <p:sldId id="309" r:id="rId10"/>
    <p:sldId id="310" r:id="rId11"/>
    <p:sldId id="312" r:id="rId12"/>
    <p:sldId id="313" r:id="rId13"/>
    <p:sldId id="314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286" r:id="rId24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6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E4"/>
    <a:srgbClr val="FFFF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42" y="90"/>
      </p:cViewPr>
      <p:guideLst>
        <p:guide orient="horz" pos="2160"/>
        <p:guide pos="26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A904-F83A-4EB9-B07F-FDE994F70630}" type="datetimeFigureOut">
              <a:rPr lang="en-US" smtClean="0"/>
              <a:t>03-Apr-18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29CA7-E15F-44D5-A23A-CB947A74F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51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C669C448-6F8C-4941-AB0F-8D3315BCC026}" type="datetimeFigureOut">
              <a:rPr lang="en-US" smtClean="0"/>
              <a:t>03-Apr-18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276F-A837-457F-8825-B89C56F5C25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47CAFF">
                  <a:alpha val="29804"/>
                </a:srgbClr>
              </a:gs>
              <a:gs pos="100000">
                <a:srgbClr val="1ABC9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5" y="5763705"/>
            <a:ext cx="1246190" cy="7816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1723055"/>
            <a:ext cx="12192000" cy="2561771"/>
          </a:xfrm>
          <a:prstGeom prst="rect">
            <a:avLst/>
          </a:prstGeom>
          <a:solidFill>
            <a:srgbClr val="FFFFFF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1742" y="3136763"/>
            <a:ext cx="10082893" cy="61082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r">
              <a:buNone/>
              <a:defRPr sz="3200" baseline="0">
                <a:solidFill>
                  <a:schemeClr val="tx1"/>
                </a:solidFill>
                <a:latin typeface="Almoni DL AAA" panose="020B0500000000020004" pitchFamily="34" charset="-79"/>
                <a:cs typeface="Almoni DL AAA" panose="020B0500000000020004" pitchFamily="34" charset="-79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dirty="0"/>
              <a:t>כותרת משנה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1742" y="2159985"/>
            <a:ext cx="10091058" cy="720000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algn="r"/>
            <a:r>
              <a:rPr lang="he-IL" sz="5400" kern="1200" baseline="0" dirty="0">
                <a:solidFill>
                  <a:schemeClr val="tx1"/>
                </a:solidFill>
                <a:latin typeface="Almoni DL AAA" panose="020B0500000000020004" pitchFamily="34" charset="-79"/>
                <a:ea typeface="+mj-ea"/>
                <a:cs typeface="Almoni DL AAA" panose="020B0500000000020004" pitchFamily="34" charset="-79"/>
              </a:rPr>
              <a:t>כותרת ההרצאה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8034564" y="5714721"/>
            <a:ext cx="2930071" cy="74998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700" kern="1200" baseline="0" dirty="0" smtClean="0">
                <a:solidFill>
                  <a:schemeClr val="tx1"/>
                </a:solidFill>
                <a:latin typeface="Almoni DL AAA" panose="020B0500000000020004" pitchFamily="34" charset="-79"/>
                <a:ea typeface="+mn-ea"/>
                <a:cs typeface="Almoni DL AAA" panose="020B0500000000020004" pitchFamily="34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dirty="0"/>
              <a:t>שם המציג</a:t>
            </a:r>
          </a:p>
          <a:p>
            <a:pPr lvl="0"/>
            <a:r>
              <a:rPr lang="he-IL" dirty="0"/>
              <a:t>תאריך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95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C669C448-6F8C-4941-AB0F-8D3315BCC026}" type="datetimeFigureOut">
              <a:rPr lang="en-US" smtClean="0"/>
              <a:t>03-Apr-18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276F-A837-457F-8825-B89C56F5C25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47CAFF">
                  <a:alpha val="29804"/>
                </a:srgbClr>
              </a:gs>
              <a:gs pos="100000">
                <a:srgbClr val="1ABC9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5" y="5763705"/>
            <a:ext cx="1246190" cy="78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1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C669C448-6F8C-4941-AB0F-8D3315BCC026}" type="datetimeFigureOut">
              <a:rPr lang="en-US" smtClean="0"/>
              <a:t>03-Apr-18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276F-A837-457F-8825-B89C56F5C25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47CAFF">
                  <a:alpha val="29804"/>
                </a:srgbClr>
              </a:gs>
              <a:gs pos="100000">
                <a:srgbClr val="1ABC9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5" y="5763705"/>
            <a:ext cx="1246190" cy="7816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747408" y="1966782"/>
            <a:ext cx="4539343" cy="2744012"/>
          </a:xfrm>
          <a:prstGeom prst="rect">
            <a:avLst/>
          </a:prstGeom>
          <a:solidFill>
            <a:srgbClr val="FFFFFF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ts val="7200"/>
              </a:lnSpc>
              <a:spcAft>
                <a:spcPts val="0"/>
              </a:spcAft>
            </a:pPr>
            <a:endParaRPr lang="he-IL" sz="6000" dirty="0">
              <a:solidFill>
                <a:srgbClr val="00A4E4"/>
              </a:solidFill>
              <a:latin typeface="Almoni DL AAA" panose="020B0500000000020004" pitchFamily="34" charset="-79"/>
              <a:cs typeface="Almoni DL AAA" panose="020B0500000000020004" pitchFamily="34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7408" y="2821893"/>
            <a:ext cx="4539343" cy="7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he-IL" sz="6000" kern="1200" dirty="0">
                <a:solidFill>
                  <a:srgbClr val="00A4E4"/>
                </a:solidFill>
                <a:latin typeface="Almoni DL AAA" panose="020B0500000000020004" pitchFamily="34" charset="-79"/>
                <a:ea typeface="+mn-ea"/>
                <a:cs typeface="Almoni DL AAA" panose="020B0500000000020004" pitchFamily="34" charset="-79"/>
              </a:defRPr>
            </a:lvl1pPr>
          </a:lstStyle>
          <a:p>
            <a:r>
              <a:rPr lang="he-IL" dirty="0"/>
              <a:t>תודה</a:t>
            </a:r>
          </a:p>
        </p:txBody>
      </p:sp>
    </p:spTree>
    <p:extLst>
      <p:ext uri="{BB962C8B-B14F-4D97-AF65-F5344CB8AC3E}">
        <p14:creationId xmlns:p14="http://schemas.microsoft.com/office/powerpoint/2010/main" val="3802700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32" indent="-285744"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2971" indent="-228594"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160" indent="-228594"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349" indent="-228594"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C669C448-6F8C-4941-AB0F-8D3315BCC026}" type="datetimeFigureOut">
              <a:rPr lang="en-US" smtClean="0"/>
              <a:t>03-Apr-18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276F-A837-457F-8825-B89C56F5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58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A5CDE95B-2B61-4316-8C40-230A20EA9F89}" type="datetimeFigureOut">
              <a:rPr lang="en-US" smtClean="0"/>
              <a:t>03-Apr-18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ECBF-B4D7-4464-B481-984698C5980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47CAFF">
                  <a:alpha val="29804"/>
                </a:srgbClr>
              </a:gs>
              <a:gs pos="100000">
                <a:srgbClr val="1ABC9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904" y="5644721"/>
            <a:ext cx="1246190" cy="7816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1723055"/>
            <a:ext cx="12192000" cy="2561771"/>
          </a:xfrm>
          <a:prstGeom prst="rect">
            <a:avLst/>
          </a:prstGeom>
          <a:solidFill>
            <a:srgbClr val="FFFFFF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1742" y="2253343"/>
            <a:ext cx="10082893" cy="149424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 rtl="0">
              <a:buNone/>
              <a:defRPr sz="3200" baseline="0">
                <a:solidFill>
                  <a:schemeClr val="tx1"/>
                </a:solidFill>
                <a:latin typeface="Almoni DL AAA" panose="020B0500000000020004" pitchFamily="34" charset="-79"/>
                <a:cs typeface="Almoni DL AAA" panose="020B0500000000020004" pitchFamily="34" charset="-79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 title</a:t>
            </a:r>
            <a:endParaRPr lang="he-IL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879929" y="5756141"/>
            <a:ext cx="2930071" cy="749980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lang="en-US" sz="1700" kern="1200" baseline="0" dirty="0" smtClean="0">
                <a:solidFill>
                  <a:schemeClr val="tx1"/>
                </a:solidFill>
                <a:latin typeface="Almoni DL AAA" panose="020B0500000000020004" pitchFamily="34" charset="-79"/>
                <a:ea typeface="+mn-ea"/>
                <a:cs typeface="Almoni DL AAA" panose="020B0500000000020004" pitchFamily="34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</a:t>
            </a:r>
            <a:endParaRPr lang="he-IL" dirty="0"/>
          </a:p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181268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8167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A4E4">
                  <a:alpha val="61000"/>
                </a:srgbClr>
              </a:gs>
              <a:gs pos="100000">
                <a:srgbClr val="1ABC95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4542" y="2073180"/>
            <a:ext cx="6858000" cy="816977"/>
          </a:xfrm>
          <a:prstGeom prst="rect">
            <a:avLst/>
          </a:prstGeom>
        </p:spPr>
        <p:txBody>
          <a:bodyPr>
            <a:normAutofit/>
          </a:bodyPr>
          <a:lstStyle>
            <a:lvl1pPr algn="l" rtl="0">
              <a:defRPr sz="4400">
                <a:solidFill>
                  <a:schemeClr val="bg1"/>
                </a:solidFill>
                <a:latin typeface="Almoni DL AAA" panose="020B0500000000020004" pitchFamily="34" charset="-79"/>
                <a:cs typeface="Almoni DL AAA" panose="020B0500000000020004" pitchFamily="34" charset="-79"/>
              </a:defRPr>
            </a:lvl1pPr>
          </a:lstStyle>
          <a:p>
            <a:r>
              <a:rPr lang="en-US" dirty="0"/>
              <a:t>Section Title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4542" y="3013265"/>
            <a:ext cx="5803904" cy="6280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>
              <a:buNone/>
              <a:defRPr sz="2800" baseline="0">
                <a:solidFill>
                  <a:schemeClr val="bg1"/>
                </a:solidFill>
                <a:latin typeface="Almoni DL AAA" panose="020B0500000000020004" pitchFamily="34" charset="-79"/>
                <a:cs typeface="Almoni DL AAA" panose="020B0500000000020004" pitchFamily="34" charset="-79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 title</a:t>
            </a:r>
            <a:endParaRPr lang="he-IL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820" y="5673898"/>
            <a:ext cx="1246190" cy="78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48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959429"/>
            <a:ext cx="12192000" cy="4898571"/>
          </a:xfrm>
          <a:prstGeom prst="rect">
            <a:avLst/>
          </a:prstGeom>
          <a:gradFill flip="none" rotWithShape="1">
            <a:gsLst>
              <a:gs pos="0">
                <a:srgbClr val="00A4E4">
                  <a:alpha val="61000"/>
                </a:srgbClr>
              </a:gs>
              <a:gs pos="100000">
                <a:srgbClr val="1ABC95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948" y="556331"/>
            <a:ext cx="1254052" cy="78124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22900" y="2046354"/>
            <a:ext cx="6858000" cy="816977"/>
          </a:xfrm>
          <a:prstGeom prst="rect">
            <a:avLst/>
          </a:prstGeom>
        </p:spPr>
        <p:txBody>
          <a:bodyPr>
            <a:normAutofit/>
          </a:bodyPr>
          <a:lstStyle>
            <a:lvl1pPr algn="l" rtl="0">
              <a:defRPr sz="4400">
                <a:solidFill>
                  <a:schemeClr val="bg1"/>
                </a:solidFill>
                <a:latin typeface="Almoni DL AAA" panose="020B0500000000020004" pitchFamily="34" charset="-79"/>
                <a:cs typeface="Almoni DL AAA" panose="020B0500000000020004" pitchFamily="34" charset="-79"/>
              </a:defRPr>
            </a:lvl1pPr>
          </a:lstStyle>
          <a:p>
            <a:r>
              <a:rPr lang="he-IL" dirty="0"/>
              <a:t>כותרת תת-פרק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900" y="2950256"/>
            <a:ext cx="5803904" cy="6280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>
              <a:buNone/>
              <a:defRPr sz="2800" baseline="0">
                <a:solidFill>
                  <a:schemeClr val="bg1"/>
                </a:solidFill>
                <a:latin typeface="Almoni DL AAA" panose="020B0500000000020004" pitchFamily="34" charset="-79"/>
                <a:cs typeface="Almoni DL AAA" panose="020B0500000000020004" pitchFamily="34" charset="-79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dirty="0"/>
              <a:t>כותרת משנה</a:t>
            </a:r>
          </a:p>
        </p:txBody>
      </p:sp>
    </p:spTree>
    <p:extLst>
      <p:ext uri="{BB962C8B-B14F-4D97-AF65-F5344CB8AC3E}">
        <p14:creationId xmlns:p14="http://schemas.microsoft.com/office/powerpoint/2010/main" val="2621218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 dirty="0"/>
              <a:t>Title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BECBF-B4D7-4464-B481-984698C5980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137215" y="1073083"/>
            <a:ext cx="7600950" cy="506305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algn="l" rtl="0">
              <a:defRPr baseline="0">
                <a:solidFill>
                  <a:schemeClr val="tx1"/>
                </a:solidFill>
              </a:defRPr>
            </a:lvl1pPr>
            <a:lvl2pPr marL="742932" indent="-285744" algn="l" rtl="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algn="l" rtl="0">
              <a:defRPr baseline="0">
                <a:solidFill>
                  <a:schemeClr val="tx1"/>
                </a:solidFill>
              </a:defRPr>
            </a:lvl3pPr>
          </a:lstStyle>
          <a:p>
            <a:pPr lvl="0"/>
            <a:r>
              <a:rPr lang="he-IL" dirty="0"/>
              <a:t>רמה 1</a:t>
            </a:r>
            <a:endParaRPr lang="en-US" dirty="0"/>
          </a:p>
          <a:p>
            <a:pPr lvl="1"/>
            <a:r>
              <a:rPr lang="he-IL" dirty="0"/>
              <a:t>רמה 2</a:t>
            </a:r>
            <a:endParaRPr lang="en-US" dirty="0"/>
          </a:p>
          <a:p>
            <a:pPr lvl="2"/>
            <a:r>
              <a:rPr lang="he-IL" dirty="0"/>
              <a:t>רמה 3</a:t>
            </a:r>
          </a:p>
        </p:txBody>
      </p:sp>
    </p:spTree>
    <p:extLst>
      <p:ext uri="{BB962C8B-B14F-4D97-AF65-F5344CB8AC3E}">
        <p14:creationId xmlns:p14="http://schemas.microsoft.com/office/powerpoint/2010/main" val="727377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A5CDE95B-2B61-4316-8C40-230A20EA9F89}" type="datetimeFigureOut">
              <a:rPr lang="en-US" smtClean="0"/>
              <a:t>03-Apr-18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ECBF-B4D7-4464-B481-984698C59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27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60000" y="0"/>
            <a:ext cx="8238350" cy="6858000"/>
          </a:xfrm>
          <a:prstGeom prst="rect">
            <a:avLst/>
          </a:prstGeom>
          <a:solidFill>
            <a:srgbClr val="00A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5" y="5770591"/>
            <a:ext cx="1254052" cy="781249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4294414" y="1269387"/>
            <a:ext cx="7413170" cy="506305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algn="l" rtl="0">
              <a:defRPr sz="2800" baseline="0">
                <a:solidFill>
                  <a:schemeClr val="bg1"/>
                </a:solidFill>
                <a:latin typeface="Almoni DL AAA" panose="020B0500000000020004" pitchFamily="34" charset="-79"/>
                <a:cs typeface="Almoni DL AAA" panose="020B0500000000020004" pitchFamily="34" charset="-79"/>
              </a:defRPr>
            </a:lvl1pPr>
            <a:lvl2pPr marL="742932" indent="-285744" algn="l" rtl="0">
              <a:buFont typeface="Arial" panose="020B0604020202020204" pitchFamily="34" charset="0"/>
              <a:buChar char="•"/>
              <a:defRPr sz="2400" baseline="0">
                <a:solidFill>
                  <a:schemeClr val="bg1"/>
                </a:solidFill>
                <a:latin typeface="Almoni DL AAA" panose="020B0500000000020004" pitchFamily="34" charset="-79"/>
                <a:cs typeface="Almoni DL AAA" panose="020B0500000000020004" pitchFamily="34" charset="-79"/>
              </a:defRPr>
            </a:lvl2pPr>
            <a:lvl3pPr algn="l" rtl="0">
              <a:defRPr sz="2000" baseline="0">
                <a:solidFill>
                  <a:schemeClr val="bg1"/>
                </a:solidFill>
                <a:latin typeface="Almoni DL AAA" panose="020B0500000000020004" pitchFamily="34" charset="-79"/>
                <a:cs typeface="Almoni DL AAA" panose="020B0500000000020004" pitchFamily="34" charset="-79"/>
              </a:defRPr>
            </a:lvl3pPr>
          </a:lstStyle>
          <a:p>
            <a:pPr lvl="0"/>
            <a:r>
              <a:rPr lang="he-IL" dirty="0"/>
              <a:t>רמה 1</a:t>
            </a:r>
            <a:endParaRPr lang="en-US" dirty="0"/>
          </a:p>
          <a:p>
            <a:pPr lvl="1"/>
            <a:r>
              <a:rPr lang="he-IL" dirty="0"/>
              <a:t>רמה 2</a:t>
            </a:r>
            <a:endParaRPr lang="en-US" dirty="0"/>
          </a:p>
          <a:p>
            <a:pPr lvl="2"/>
            <a:r>
              <a:rPr lang="he-IL" dirty="0"/>
              <a:t>רמה 3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294414" y="332469"/>
            <a:ext cx="7413172" cy="6906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l" rtl="0">
              <a:defRPr/>
            </a:lvl1pPr>
          </a:lstStyle>
          <a:p>
            <a:r>
              <a:rPr lang="he-IL" dirty="0"/>
              <a:t>כותרת</a:t>
            </a:r>
          </a:p>
        </p:txBody>
      </p:sp>
    </p:spTree>
    <p:extLst>
      <p:ext uri="{BB962C8B-B14F-4D97-AF65-F5344CB8AC3E}">
        <p14:creationId xmlns:p14="http://schemas.microsoft.com/office/powerpoint/2010/main" val="1897593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60000" y="0"/>
            <a:ext cx="8238350" cy="6858000"/>
          </a:xfrm>
          <a:prstGeom prst="rect">
            <a:avLst/>
          </a:prstGeom>
          <a:solidFill>
            <a:srgbClr val="00A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5" y="5770591"/>
            <a:ext cx="1254052" cy="781249"/>
          </a:xfrm>
          <a:prstGeom prst="rect">
            <a:avLst/>
          </a:prstGeom>
        </p:spPr>
      </p:pic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204607" y="3083659"/>
            <a:ext cx="7413172" cy="6906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l" rtl="0">
              <a:defRPr/>
            </a:lvl1pPr>
          </a:lstStyle>
          <a:p>
            <a:r>
              <a:rPr lang="he-IL" dirty="0"/>
              <a:t>כותרת</a:t>
            </a:r>
          </a:p>
        </p:txBody>
      </p:sp>
    </p:spTree>
    <p:extLst>
      <p:ext uri="{BB962C8B-B14F-4D97-AF65-F5344CB8AC3E}">
        <p14:creationId xmlns:p14="http://schemas.microsoft.com/office/powerpoint/2010/main" val="3489975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A4E4">
                  <a:alpha val="61000"/>
                </a:srgbClr>
              </a:gs>
              <a:gs pos="100000">
                <a:srgbClr val="1ABC95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52000" y="2073180"/>
            <a:ext cx="6858000" cy="816977"/>
          </a:xfrm>
          <a:prstGeom prst="rect">
            <a:avLst/>
          </a:prstGeom>
        </p:spPr>
        <p:txBody>
          <a:bodyPr>
            <a:normAutofit/>
          </a:bodyPr>
          <a:lstStyle>
            <a:lvl1pPr algn="r" rtl="1">
              <a:defRPr sz="4400">
                <a:solidFill>
                  <a:schemeClr val="bg1"/>
                </a:solidFill>
                <a:latin typeface="Almoni DL AAA" panose="020B0500000000020004" pitchFamily="34" charset="-79"/>
                <a:cs typeface="Almoni DL AAA" panose="020B0500000000020004" pitchFamily="34" charset="-79"/>
              </a:defRPr>
            </a:lvl1pPr>
          </a:lstStyle>
          <a:p>
            <a:r>
              <a:rPr lang="he-IL" dirty="0"/>
              <a:t>כותרת פרק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06096" y="3013265"/>
            <a:ext cx="5803904" cy="6280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800" baseline="0">
                <a:solidFill>
                  <a:schemeClr val="bg1"/>
                </a:solidFill>
                <a:latin typeface="Almoni DL AAA" panose="020B0500000000020004" pitchFamily="34" charset="-79"/>
                <a:cs typeface="Almoni DL AAA" panose="020B0500000000020004" pitchFamily="34" charset="-79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dirty="0"/>
              <a:t>כותרת משנה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5" y="5763705"/>
            <a:ext cx="1246190" cy="78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40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410" y="439464"/>
            <a:ext cx="765175" cy="476689"/>
          </a:xfrm>
          <a:prstGeom prst="rect">
            <a:avLst/>
          </a:prstGeom>
        </p:spPr>
      </p:pic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10241" y="332467"/>
            <a:ext cx="7560129" cy="6906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l" rtl="0">
              <a:defRPr>
                <a:solidFill>
                  <a:srgbClr val="00A4E4"/>
                </a:solidFill>
              </a:defRPr>
            </a:lvl1pPr>
          </a:lstStyle>
          <a:p>
            <a:r>
              <a:rPr lang="en-US" dirty="0"/>
              <a:t>title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94224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046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858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A5CDE95B-2B61-4316-8C40-230A20EA9F89}" type="datetimeFigureOut">
              <a:rPr lang="en-US" smtClean="0"/>
              <a:t>03-Apr-18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ECBF-B4D7-4464-B481-984698C5980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47CAFF">
                  <a:alpha val="29804"/>
                </a:srgbClr>
              </a:gs>
              <a:gs pos="100000">
                <a:srgbClr val="1ABC9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515" y="5753810"/>
            <a:ext cx="1246190" cy="78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958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A5CDE95B-2B61-4316-8C40-230A20EA9F89}" type="datetimeFigureOut">
              <a:rPr lang="en-US" smtClean="0"/>
              <a:t>03-Apr-18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ECBF-B4D7-4464-B481-984698C5980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47CAFF">
                  <a:alpha val="29804"/>
                </a:srgbClr>
              </a:gs>
              <a:gs pos="100000">
                <a:srgbClr val="1ABC9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210" y="5753810"/>
            <a:ext cx="1246190" cy="7816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747408" y="1966782"/>
            <a:ext cx="4539343" cy="2744012"/>
          </a:xfrm>
          <a:prstGeom prst="rect">
            <a:avLst/>
          </a:prstGeom>
          <a:solidFill>
            <a:srgbClr val="FFFFFF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ts val="7200"/>
              </a:lnSpc>
              <a:spcAft>
                <a:spcPts val="0"/>
              </a:spcAft>
            </a:pPr>
            <a:endParaRPr lang="he-IL" sz="6000" dirty="0">
              <a:solidFill>
                <a:srgbClr val="00A4E4"/>
              </a:solidFill>
              <a:latin typeface="Almoni DL AAA" panose="020B0500000000020004" pitchFamily="34" charset="-79"/>
              <a:cs typeface="Almoni DL AAA" panose="020B0500000000020004" pitchFamily="34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7408" y="2821893"/>
            <a:ext cx="4539343" cy="7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he-IL" sz="6000" kern="1200" baseline="0" dirty="0">
                <a:solidFill>
                  <a:srgbClr val="00A4E4"/>
                </a:solidFill>
                <a:latin typeface="Almoni DL AAA" panose="020B0500000000020004" pitchFamily="34" charset="-79"/>
                <a:ea typeface="+mn-ea"/>
                <a:cs typeface="Almoni DL AAA" panose="020B0500000000020004" pitchFamily="34" charset="-79"/>
              </a:defRPr>
            </a:lvl1pPr>
          </a:lstStyle>
          <a:p>
            <a:r>
              <a:rPr lang="en-US" dirty="0"/>
              <a:t>Thank You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54554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32" indent="-285744"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2971" indent="-228594"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160" indent="-228594"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349" indent="-228594"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A5CDE95B-2B61-4316-8C40-230A20EA9F89}" type="datetimeFigureOut">
              <a:rPr lang="en-US" smtClean="0"/>
              <a:t>03-Apr-18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ECBF-B4D7-4464-B481-984698C59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60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959429"/>
            <a:ext cx="12192000" cy="4898571"/>
          </a:xfrm>
          <a:prstGeom prst="rect">
            <a:avLst/>
          </a:prstGeom>
          <a:gradFill flip="none" rotWithShape="1">
            <a:gsLst>
              <a:gs pos="0">
                <a:srgbClr val="00A4E4">
                  <a:alpha val="61000"/>
                </a:srgbClr>
              </a:gs>
              <a:gs pos="100000">
                <a:srgbClr val="1ABC95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5" y="588988"/>
            <a:ext cx="1254052" cy="78124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752000" y="2073180"/>
            <a:ext cx="6858000" cy="816977"/>
          </a:xfrm>
          <a:prstGeom prst="rect">
            <a:avLst/>
          </a:prstGeom>
        </p:spPr>
        <p:txBody>
          <a:bodyPr>
            <a:normAutofit/>
          </a:bodyPr>
          <a:lstStyle>
            <a:lvl1pPr algn="r" rtl="1">
              <a:defRPr sz="4400">
                <a:solidFill>
                  <a:schemeClr val="bg1"/>
                </a:solidFill>
                <a:latin typeface="Almoni DL AAA" panose="020B0500000000020004" pitchFamily="34" charset="-79"/>
                <a:cs typeface="Almoni DL AAA" panose="020B0500000000020004" pitchFamily="34" charset="-79"/>
              </a:defRPr>
            </a:lvl1pPr>
          </a:lstStyle>
          <a:p>
            <a:r>
              <a:rPr lang="he-IL" dirty="0"/>
              <a:t>כותרת תת-פרק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06096" y="3013265"/>
            <a:ext cx="5803904" cy="6280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800" baseline="0">
                <a:solidFill>
                  <a:schemeClr val="bg1"/>
                </a:solidFill>
                <a:latin typeface="Almoni DL AAA" panose="020B0500000000020004" pitchFamily="34" charset="-79"/>
                <a:cs typeface="Almoni DL AAA" panose="020B0500000000020004" pitchFamily="34" charset="-79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dirty="0"/>
              <a:t>כותרת משנה</a:t>
            </a:r>
          </a:p>
        </p:txBody>
      </p:sp>
    </p:spTree>
    <p:extLst>
      <p:ext uri="{BB962C8B-B14F-4D97-AF65-F5344CB8AC3E}">
        <p14:creationId xmlns:p14="http://schemas.microsoft.com/office/powerpoint/2010/main" val="2738805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A276F-A837-457F-8825-B89C56F5C25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308165" y="1113905"/>
            <a:ext cx="7600950" cy="506305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  <a:lvl2pPr marL="742932" indent="-285744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</a:lstStyle>
          <a:p>
            <a:pPr lvl="0"/>
            <a:r>
              <a:rPr lang="he-IL" dirty="0"/>
              <a:t>רמה 1</a:t>
            </a:r>
            <a:endParaRPr lang="en-US" dirty="0"/>
          </a:p>
          <a:p>
            <a:pPr lvl="1"/>
            <a:r>
              <a:rPr lang="he-IL" dirty="0"/>
              <a:t>רמה 2</a:t>
            </a:r>
            <a:endParaRPr lang="en-US" dirty="0"/>
          </a:p>
          <a:p>
            <a:pPr lvl="2"/>
            <a:r>
              <a:rPr lang="he-IL" dirty="0"/>
              <a:t>רמה 3</a:t>
            </a:r>
          </a:p>
        </p:txBody>
      </p:sp>
    </p:spTree>
    <p:extLst>
      <p:ext uri="{BB962C8B-B14F-4D97-AF65-F5344CB8AC3E}">
        <p14:creationId xmlns:p14="http://schemas.microsoft.com/office/powerpoint/2010/main" val="62862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60000" y="0"/>
            <a:ext cx="8238350" cy="6858000"/>
          </a:xfrm>
          <a:prstGeom prst="rect">
            <a:avLst/>
          </a:prstGeom>
          <a:solidFill>
            <a:srgbClr val="00A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5" y="5770591"/>
            <a:ext cx="1254052" cy="781249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4294414" y="1269387"/>
            <a:ext cx="7413170" cy="506305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>
              <a:defRPr sz="2800" baseline="0">
                <a:solidFill>
                  <a:schemeClr val="bg1"/>
                </a:solidFill>
                <a:latin typeface="Almoni DL AAA" panose="020B0500000000020004" pitchFamily="34" charset="-79"/>
                <a:cs typeface="Almoni DL AAA" panose="020B0500000000020004" pitchFamily="34" charset="-79"/>
              </a:defRPr>
            </a:lvl1pPr>
            <a:lvl2pPr marL="742932" indent="-285744">
              <a:buFont typeface="Arial" panose="020B0604020202020204" pitchFamily="34" charset="0"/>
              <a:buChar char="•"/>
              <a:defRPr sz="2400" baseline="0">
                <a:solidFill>
                  <a:schemeClr val="bg1"/>
                </a:solidFill>
                <a:latin typeface="Almoni DL AAA" panose="020B0500000000020004" pitchFamily="34" charset="-79"/>
                <a:cs typeface="Almoni DL AAA" panose="020B0500000000020004" pitchFamily="34" charset="-79"/>
              </a:defRPr>
            </a:lvl2pPr>
            <a:lvl3pPr>
              <a:defRPr sz="2000" baseline="0">
                <a:solidFill>
                  <a:schemeClr val="bg1"/>
                </a:solidFill>
                <a:latin typeface="Almoni DL AAA" panose="020B0500000000020004" pitchFamily="34" charset="-79"/>
                <a:cs typeface="Almoni DL AAA" panose="020B0500000000020004" pitchFamily="34" charset="-79"/>
              </a:defRPr>
            </a:lvl3pPr>
          </a:lstStyle>
          <a:p>
            <a:pPr lvl="0"/>
            <a:r>
              <a:rPr lang="he-IL" dirty="0"/>
              <a:t>רמה 1</a:t>
            </a:r>
            <a:endParaRPr lang="en-US" dirty="0"/>
          </a:p>
          <a:p>
            <a:pPr lvl="1"/>
            <a:r>
              <a:rPr lang="he-IL" dirty="0"/>
              <a:t>רמה 2</a:t>
            </a:r>
            <a:endParaRPr lang="en-US" dirty="0"/>
          </a:p>
          <a:p>
            <a:pPr lvl="2"/>
            <a:r>
              <a:rPr lang="he-IL" dirty="0"/>
              <a:t>רמה 3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294414" y="332469"/>
            <a:ext cx="7413172" cy="6906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>
              <a:defRPr/>
            </a:lvl1pPr>
          </a:lstStyle>
          <a:p>
            <a:r>
              <a:rPr lang="he-IL" dirty="0"/>
              <a:t>כותרת</a:t>
            </a:r>
          </a:p>
        </p:txBody>
      </p:sp>
    </p:spTree>
    <p:extLst>
      <p:ext uri="{BB962C8B-B14F-4D97-AF65-F5344CB8AC3E}">
        <p14:creationId xmlns:p14="http://schemas.microsoft.com/office/powerpoint/2010/main" val="550142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60000" y="0"/>
            <a:ext cx="8238350" cy="6858000"/>
          </a:xfrm>
          <a:prstGeom prst="rect">
            <a:avLst/>
          </a:prstGeom>
          <a:solidFill>
            <a:srgbClr val="00A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5" y="5770591"/>
            <a:ext cx="1254052" cy="781249"/>
          </a:xfrm>
          <a:prstGeom prst="rect">
            <a:avLst/>
          </a:prstGeom>
        </p:spPr>
      </p:pic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204607" y="3083659"/>
            <a:ext cx="7413172" cy="6906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>
              <a:defRPr/>
            </a:lvl1pPr>
          </a:lstStyle>
          <a:p>
            <a:r>
              <a:rPr lang="he-IL" dirty="0"/>
              <a:t>כותרת</a:t>
            </a:r>
          </a:p>
        </p:txBody>
      </p:sp>
    </p:spTree>
    <p:extLst>
      <p:ext uri="{BB962C8B-B14F-4D97-AF65-F5344CB8AC3E}">
        <p14:creationId xmlns:p14="http://schemas.microsoft.com/office/powerpoint/2010/main" val="1291578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41" y="441905"/>
            <a:ext cx="765175" cy="476689"/>
          </a:xfrm>
          <a:prstGeom prst="rect">
            <a:avLst/>
          </a:prstGeom>
        </p:spPr>
      </p:pic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7456" y="332469"/>
            <a:ext cx="7560129" cy="6906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>
              <a:defRPr>
                <a:solidFill>
                  <a:srgbClr val="00A4E4"/>
                </a:solidFill>
              </a:defRPr>
            </a:lvl1pPr>
          </a:lstStyle>
          <a:p>
            <a:r>
              <a:rPr lang="he-IL" dirty="0"/>
              <a:t>כותרת</a:t>
            </a:r>
          </a:p>
        </p:txBody>
      </p:sp>
    </p:spTree>
    <p:extLst>
      <p:ext uri="{BB962C8B-B14F-4D97-AF65-F5344CB8AC3E}">
        <p14:creationId xmlns:p14="http://schemas.microsoft.com/office/powerpoint/2010/main" val="1108309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394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739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32000" y="0"/>
            <a:ext cx="3960000" cy="6858000"/>
          </a:xfrm>
          <a:prstGeom prst="rect">
            <a:avLst/>
          </a:prstGeom>
          <a:solidFill>
            <a:srgbClr val="00A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A276F-A837-457F-8825-B89C56F5C25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41" y="441905"/>
            <a:ext cx="765175" cy="47668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44402" y="365125"/>
            <a:ext cx="3401976" cy="553765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כותרת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8165" y="1113905"/>
            <a:ext cx="7600950" cy="506305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020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377" rtl="1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lmoni DL AAA" panose="020B0500000000020004" pitchFamily="34" charset="-79"/>
          <a:ea typeface="+mj-ea"/>
          <a:cs typeface="Almoni DL AAA" panose="020B0500000000020004" pitchFamily="34" charset="-79"/>
        </a:defRPr>
      </a:lvl1pPr>
    </p:titleStyle>
    <p:bodyStyle>
      <a:lvl1pPr marL="342891" indent="-342891" algn="r" defTabSz="914377" rtl="1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95000"/>
              <a:lumOff val="5000"/>
            </a:schemeClr>
          </a:solidFill>
          <a:latin typeface="Almoni DL AAA" panose="020B0500000000020004" pitchFamily="34" charset="-79"/>
          <a:ea typeface="+mn-ea"/>
          <a:cs typeface="Almoni DL AAA" panose="020B0500000000020004" pitchFamily="34" charset="-79"/>
        </a:defRPr>
      </a:lvl1pPr>
      <a:lvl2pPr marL="742932" indent="-285744" algn="r" defTabSz="914377" rtl="1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>
              <a:lumMod val="95000"/>
              <a:lumOff val="5000"/>
            </a:schemeClr>
          </a:solidFill>
          <a:latin typeface="Almoni DL AAA" panose="020B0500000000020004" pitchFamily="34" charset="-79"/>
          <a:ea typeface="+mn-ea"/>
          <a:cs typeface="Almoni DL AAA" panose="020B0500000000020004" pitchFamily="34" charset="-79"/>
        </a:defRPr>
      </a:lvl2pPr>
      <a:lvl3pPr marL="1142971" indent="-228594" algn="r" defTabSz="914377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Almoni DL AAA" panose="020B0500000000020004" pitchFamily="34" charset="-79"/>
          <a:ea typeface="+mn-ea"/>
          <a:cs typeface="Almoni DL AAA" panose="020B0500000000020004" pitchFamily="34" charset="-79"/>
        </a:defRPr>
      </a:lvl3pPr>
      <a:lvl4pPr marL="1600160" indent="-228594" algn="r" defTabSz="914377" rtl="1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r" defTabSz="914377" rtl="1" eaLnBrk="1" latinLnBrk="0" hangingPunct="1">
        <a:spcBef>
          <a:spcPct val="20000"/>
        </a:spcBef>
        <a:buFont typeface="Arial" panose="020B0604020202020204" pitchFamily="34" charset="0"/>
        <a:buChar char="»"/>
        <a:defRPr sz="1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r" defTabSz="914377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r" defTabSz="914377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r" defTabSz="914377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r" defTabSz="914377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960000" cy="6858000"/>
          </a:xfrm>
          <a:prstGeom prst="rect">
            <a:avLst/>
          </a:prstGeom>
          <a:solidFill>
            <a:srgbClr val="00A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4787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BECBF-B4D7-4464-B481-984698C5980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527" y="441905"/>
            <a:ext cx="765175" cy="47668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922" y="365125"/>
            <a:ext cx="3401976" cy="553765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dirty="0"/>
              <a:t>title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3352" y="1113905"/>
            <a:ext cx="7600950" cy="506305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8633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914377" rtl="1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lmoni DL AAA" panose="020B0500000000020004" pitchFamily="34" charset="-79"/>
          <a:ea typeface="+mj-ea"/>
          <a:cs typeface="Almoni DL AAA" panose="020B0500000000020004" pitchFamily="34" charset="-79"/>
        </a:defRPr>
      </a:lvl1pPr>
    </p:titleStyle>
    <p:bodyStyle>
      <a:lvl1pPr marL="342891" indent="-342891" algn="l" defTabSz="914377" rtl="1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95000"/>
              <a:lumOff val="5000"/>
            </a:schemeClr>
          </a:solidFill>
          <a:latin typeface="Almoni DL AAA" panose="020B0500000000020004" pitchFamily="34" charset="-79"/>
          <a:ea typeface="+mn-ea"/>
          <a:cs typeface="Almoni DL AAA" panose="020B0500000000020004" pitchFamily="34" charset="-79"/>
        </a:defRPr>
      </a:lvl1pPr>
      <a:lvl2pPr marL="742932" indent="-285744" algn="l" defTabSz="914377" rtl="1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>
              <a:lumMod val="95000"/>
              <a:lumOff val="5000"/>
            </a:schemeClr>
          </a:solidFill>
          <a:latin typeface="Almoni DL AAA" panose="020B0500000000020004" pitchFamily="34" charset="-79"/>
          <a:ea typeface="+mn-ea"/>
          <a:cs typeface="Almoni DL AAA" panose="020B0500000000020004" pitchFamily="34" charset="-79"/>
        </a:defRPr>
      </a:lvl2pPr>
      <a:lvl3pPr marL="1142971" indent="-228594" algn="l" defTabSz="914377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Almoni DL AAA" panose="020B0500000000020004" pitchFamily="34" charset="-79"/>
          <a:ea typeface="+mn-ea"/>
          <a:cs typeface="Almoni DL AAA" panose="020B0500000000020004" pitchFamily="34" charset="-79"/>
        </a:defRPr>
      </a:lvl3pPr>
      <a:lvl4pPr marL="1600160" indent="-228594" algn="r" defTabSz="914377" rtl="1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r" defTabSz="914377" rtl="1" eaLnBrk="1" latinLnBrk="0" hangingPunct="1">
        <a:spcBef>
          <a:spcPct val="20000"/>
        </a:spcBef>
        <a:buFont typeface="Arial" panose="020B0604020202020204" pitchFamily="34" charset="0"/>
        <a:buChar char="»"/>
        <a:defRPr sz="1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r" defTabSz="914377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r" defTabSz="914377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r" defTabSz="914377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r" defTabSz="914377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79108" y="2908661"/>
            <a:ext cx="10082893" cy="542829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UX to Design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70263" y="2189524"/>
            <a:ext cx="10091738" cy="719137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Tango by Twine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26207" b="27622"/>
          <a:stretch/>
        </p:blipFill>
        <p:spPr>
          <a:xfrm>
            <a:off x="9489078" y="3320456"/>
            <a:ext cx="1905000" cy="87956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776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44402" y="365125"/>
            <a:ext cx="3401976" cy="5811838"/>
          </a:xfrm>
        </p:spPr>
        <p:txBody>
          <a:bodyPr/>
          <a:lstStyle/>
          <a:p>
            <a:pPr rtl="0" fontAlgn="b"/>
            <a:r>
              <a:rPr lang="en-US" dirty="0"/>
              <a:t>Change color catalog + Twine catalog</a:t>
            </a: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72" y="1156816"/>
            <a:ext cx="3494172" cy="502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397" y="4409273"/>
            <a:ext cx="21907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8"/>
          <a:stretch>
            <a:fillRect/>
          </a:stretch>
        </p:blipFill>
        <p:spPr bwMode="auto">
          <a:xfrm>
            <a:off x="4694838" y="1156494"/>
            <a:ext cx="28956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19"/>
          <a:stretch>
            <a:fillRect/>
          </a:stretch>
        </p:blipFill>
        <p:spPr bwMode="auto">
          <a:xfrm>
            <a:off x="4694838" y="1851819"/>
            <a:ext cx="28575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13"/>
          <a:stretch>
            <a:fillRect/>
          </a:stretch>
        </p:blipFill>
        <p:spPr bwMode="auto">
          <a:xfrm>
            <a:off x="4694838" y="2556669"/>
            <a:ext cx="28479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475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44402" y="365125"/>
            <a:ext cx="3401976" cy="5811838"/>
          </a:xfrm>
        </p:spPr>
        <p:txBody>
          <a:bodyPr/>
          <a:lstStyle/>
          <a:p>
            <a:pPr rtl="0" fontAlgn="b"/>
            <a:r>
              <a:rPr lang="en-US" dirty="0"/>
              <a:t>Color fine tuning tool</a:t>
            </a: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8194" name="Picture 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80" y="954088"/>
            <a:ext cx="2490788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33" y="951705"/>
            <a:ext cx="1790313" cy="24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653" y="937482"/>
            <a:ext cx="1812691" cy="249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244436" y="266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244436" y="3429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9" name="Picture 7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80" y="3984147"/>
            <a:ext cx="2467864" cy="219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6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33" y="3984147"/>
            <a:ext cx="23018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309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44402" y="365125"/>
            <a:ext cx="3401976" cy="5811838"/>
          </a:xfrm>
        </p:spPr>
        <p:txBody>
          <a:bodyPr/>
          <a:lstStyle/>
          <a:p>
            <a:pPr rtl="0" fontAlgn="b"/>
            <a:r>
              <a:rPr lang="en-US" dirty="0"/>
              <a:t>Sample tool</a:t>
            </a: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9218" name="Picture 2" descr="sample dye e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0" y="3020736"/>
            <a:ext cx="3694112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sample%20dye%20s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25" y="1264962"/>
            <a:ext cx="3671887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469" y="1632468"/>
            <a:ext cx="4003675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837" y="5047649"/>
            <a:ext cx="4003675" cy="15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664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44402" y="365125"/>
            <a:ext cx="3401976" cy="5811838"/>
          </a:xfrm>
        </p:spPr>
        <p:txBody>
          <a:bodyPr/>
          <a:lstStyle/>
          <a:p>
            <a:pPr rtl="0" fontAlgn="b"/>
            <a:r>
              <a:rPr lang="en-US" dirty="0"/>
              <a:t>job progress</a:t>
            </a: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27" y="1112899"/>
            <a:ext cx="3149470" cy="53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1112899"/>
            <a:ext cx="3057525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8885" y="1646530"/>
            <a:ext cx="2427316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Normal Job Progress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488871" y="5954144"/>
            <a:ext cx="321425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Full screen Job Progress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174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44402" y="365125"/>
            <a:ext cx="3401976" cy="5811838"/>
          </a:xfrm>
        </p:spPr>
        <p:txBody>
          <a:bodyPr/>
          <a:lstStyle/>
          <a:p>
            <a:pPr rtl="0" fontAlgn="b"/>
            <a:r>
              <a:rPr lang="en-US" dirty="0"/>
              <a:t>Header - general</a:t>
            </a: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36" y="1745587"/>
            <a:ext cx="57626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36" y="3236249"/>
            <a:ext cx="57721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30036" y="323624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39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44402" y="365125"/>
            <a:ext cx="3401976" cy="5811838"/>
          </a:xfrm>
        </p:spPr>
        <p:txBody>
          <a:bodyPr/>
          <a:lstStyle/>
          <a:p>
            <a:pPr rtl="0" fontAlgn="b"/>
            <a:r>
              <a:rPr lang="en-US" dirty="0"/>
              <a:t>Header - 4 types of messages</a:t>
            </a: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638" y="2052291"/>
            <a:ext cx="586740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52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44402" y="365125"/>
            <a:ext cx="3401976" cy="5811838"/>
          </a:xfrm>
        </p:spPr>
        <p:txBody>
          <a:bodyPr/>
          <a:lstStyle/>
          <a:p>
            <a:pPr rtl="0" fontAlgn="b"/>
            <a:r>
              <a:rPr lang="en-US" dirty="0"/>
              <a:t>Header- machine states</a:t>
            </a: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57150"/>
            <a:ext cx="2505075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10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44402" y="365125"/>
            <a:ext cx="3401976" cy="5811838"/>
          </a:xfrm>
        </p:spPr>
        <p:txBody>
          <a:bodyPr/>
          <a:lstStyle/>
          <a:p>
            <a:pPr rtl="0" fontAlgn="b"/>
            <a:r>
              <a:rPr lang="en-US" dirty="0"/>
              <a:t>Header- 4 actions</a:t>
            </a: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003" y="738188"/>
            <a:ext cx="300990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78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44402" y="365125"/>
            <a:ext cx="3401976" cy="5811838"/>
          </a:xfrm>
        </p:spPr>
        <p:txBody>
          <a:bodyPr/>
          <a:lstStyle/>
          <a:p>
            <a:pPr rtl="0" fontAlgn="b"/>
            <a:r>
              <a:rPr lang="en-US" dirty="0"/>
              <a:t>main menu </a:t>
            </a: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892" y="0"/>
            <a:ext cx="42968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63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44402" y="365125"/>
            <a:ext cx="3401976" cy="5811838"/>
          </a:xfrm>
        </p:spPr>
        <p:txBody>
          <a:bodyPr/>
          <a:lstStyle/>
          <a:p>
            <a:pPr rtl="0" fontAlgn="b"/>
            <a:r>
              <a:rPr lang="en-US" dirty="0"/>
              <a:t>cartridge replacement guide+ ink indications</a:t>
            </a: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5362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05" y="1147762"/>
            <a:ext cx="2847975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1" name="Picture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880" y="1147762"/>
            <a:ext cx="2867025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048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190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Design Planning (1)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420895"/>
              </p:ext>
            </p:extLst>
          </p:nvPr>
        </p:nvGraphicFramePr>
        <p:xfrm>
          <a:off x="5656466" y="510053"/>
          <a:ext cx="3786297" cy="5993835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3786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006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Job List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06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job list icons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06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Job Embroidery- Normal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06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Job Embroidery - unreachable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06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Job Embroidery-with special color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06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Job Embroidery- gradient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06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Change color catalog + Twine catalog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06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Color fine tuning tool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06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Sample tool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06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Sewing job- Normal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06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Printed job (read only)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06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job progress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06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Header - general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006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Header - 4 types of messages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006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Header- 4 machine states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006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Header- 4 actions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006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main menu 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233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cartridge replacement guide+ ink indications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006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effectLst/>
                        </a:rPr>
                        <a:t>load media guide +</a:t>
                      </a:r>
                      <a:r>
                        <a:rPr lang="en-US" sz="1100" u="none" strike="noStrike" dirty="0" err="1">
                          <a:effectLst/>
                        </a:rPr>
                        <a:t>edit+load</a:t>
                      </a:r>
                      <a:r>
                        <a:rPr lang="en-US" sz="1100" u="none" strike="noStrike" dirty="0">
                          <a:effectLst/>
                        </a:rPr>
                        <a:t> media button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006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define new media guide- 4 states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6006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icons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6006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Zeplin</a:t>
                      </a:r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60068">
                <a:tc>
                  <a:txBody>
                    <a:bodyPr/>
                    <a:lstStyle/>
                    <a:p>
                      <a:pPr algn="r" rtl="1" fontAlgn="b"/>
                      <a:endParaRPr lang="he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533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44402" y="365125"/>
            <a:ext cx="3401976" cy="5811838"/>
          </a:xfrm>
        </p:spPr>
        <p:txBody>
          <a:bodyPr/>
          <a:lstStyle/>
          <a:p>
            <a:pPr rtl="0" fontAlgn="b"/>
            <a:r>
              <a:rPr lang="en-US" dirty="0"/>
              <a:t>load media guide +</a:t>
            </a:r>
            <a:r>
              <a:rPr lang="en-US" dirty="0" err="1"/>
              <a:t>edit+load</a:t>
            </a:r>
            <a:r>
              <a:rPr lang="en-US" dirty="0"/>
              <a:t> media button</a:t>
            </a: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6386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08" y="1217085"/>
            <a:ext cx="3118058" cy="495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786" y="1758890"/>
            <a:ext cx="3014804" cy="433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83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44402" y="365125"/>
            <a:ext cx="3401976" cy="5811838"/>
          </a:xfrm>
        </p:spPr>
        <p:txBody>
          <a:bodyPr/>
          <a:lstStyle/>
          <a:p>
            <a:pPr rtl="0" fontAlgn="b"/>
            <a:r>
              <a:rPr lang="en-US" dirty="0"/>
              <a:t>define new media guide- 4 states</a:t>
            </a: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741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457200"/>
            <a:ext cx="52292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54" y="1876425"/>
            <a:ext cx="3048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198" y="1876425"/>
            <a:ext cx="2990850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3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490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44402" y="365125"/>
            <a:ext cx="3401976" cy="5811838"/>
          </a:xfrm>
        </p:spPr>
        <p:txBody>
          <a:bodyPr/>
          <a:lstStyle/>
          <a:p>
            <a:pPr rtl="0" fontAlgn="b"/>
            <a:r>
              <a:rPr lang="en-US" dirty="0"/>
              <a:t>Job List</a:t>
            </a: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354" y="0"/>
            <a:ext cx="42654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70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44402" y="365125"/>
            <a:ext cx="3401976" cy="5811838"/>
          </a:xfrm>
        </p:spPr>
        <p:txBody>
          <a:bodyPr/>
          <a:lstStyle/>
          <a:p>
            <a:pPr rtl="0" fontAlgn="b"/>
            <a:r>
              <a:rPr lang="en-US" dirty="0"/>
              <a:t>job list icons</a:t>
            </a: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373" y="0"/>
            <a:ext cx="4271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54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44402" y="365125"/>
            <a:ext cx="3401976" cy="5811838"/>
          </a:xfrm>
        </p:spPr>
        <p:txBody>
          <a:bodyPr/>
          <a:lstStyle/>
          <a:p>
            <a:pPr rtl="0" fontAlgn="b"/>
            <a:r>
              <a:rPr lang="en-US" dirty="0"/>
              <a:t>Job Embroidery- </a:t>
            </a:r>
            <a:r>
              <a:rPr lang="en-US" dirty="0" err="1"/>
              <a:t>solid+gradient</a:t>
            </a: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497" y="11663"/>
            <a:ext cx="2873681" cy="686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345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44402" y="365125"/>
            <a:ext cx="3401976" cy="5811838"/>
          </a:xfrm>
        </p:spPr>
        <p:txBody>
          <a:bodyPr/>
          <a:lstStyle/>
          <a:p>
            <a:pPr rtl="0" fontAlgn="b"/>
            <a:r>
              <a:rPr lang="en-US" dirty="0"/>
              <a:t>Sewing job- Normal</a:t>
            </a: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0242" name="Picture 2" descr="sewing job ed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076" y="-33006"/>
            <a:ext cx="3212523" cy="69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678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44402" y="365125"/>
            <a:ext cx="3401976" cy="5811838"/>
          </a:xfrm>
        </p:spPr>
        <p:txBody>
          <a:bodyPr/>
          <a:lstStyle/>
          <a:p>
            <a:pPr rtl="0" fontAlgn="b"/>
            <a:r>
              <a:rPr lang="en-US" dirty="0"/>
              <a:t>Printed job (read only)</a:t>
            </a: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826" y="0"/>
            <a:ext cx="4300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31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44402" y="365125"/>
            <a:ext cx="3401976" cy="5811838"/>
          </a:xfrm>
        </p:spPr>
        <p:txBody>
          <a:bodyPr/>
          <a:lstStyle/>
          <a:p>
            <a:pPr rtl="0" fontAlgn="b"/>
            <a:r>
              <a:rPr lang="en-US" dirty="0"/>
              <a:t>Job Embroidery - unreachable</a:t>
            </a: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074" name="Picture 2" descr="unreac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" y="2394065"/>
            <a:ext cx="8211492" cy="279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418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44402" y="365125"/>
            <a:ext cx="3401976" cy="5811838"/>
          </a:xfrm>
        </p:spPr>
        <p:txBody>
          <a:bodyPr/>
          <a:lstStyle/>
          <a:p>
            <a:pPr rtl="0" fontAlgn="b"/>
            <a:r>
              <a:rPr lang="en-US" dirty="0"/>
              <a:t>Job Embroidery-with special color</a:t>
            </a: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2217737"/>
            <a:ext cx="515302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98795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AmanBasic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E75B6"/>
      </a:accent1>
      <a:accent2>
        <a:srgbClr val="FFD663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man1">
      <a:majorFont>
        <a:latin typeface="Calibri Light"/>
        <a:ea typeface=""/>
        <a:cs typeface="Alef"/>
      </a:majorFont>
      <a:minorFont>
        <a:latin typeface="Calibri"/>
        <a:ea typeface=""/>
        <a:cs typeface="Alef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AmanBasic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E75B6"/>
      </a:accent1>
      <a:accent2>
        <a:srgbClr val="FFD663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man1">
      <a:majorFont>
        <a:latin typeface="Calibri Light"/>
        <a:ea typeface=""/>
        <a:cs typeface="Alef"/>
      </a:majorFont>
      <a:minorFont>
        <a:latin typeface="Calibri"/>
        <a:ea typeface=""/>
        <a:cs typeface="Alef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Thouzzand Learning Aman</Template>
  <TotalTime>853</TotalTime>
  <Words>183</Words>
  <Application>Microsoft Office PowerPoint</Application>
  <PresentationFormat>Widescreen</PresentationFormat>
  <Paragraphs>48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Alef</vt:lpstr>
      <vt:lpstr>Almoni DL AAA</vt:lpstr>
      <vt:lpstr>Arial</vt:lpstr>
      <vt:lpstr>Calibri</vt:lpstr>
      <vt:lpstr>Tahoma</vt:lpstr>
      <vt:lpstr>Times New Roman</vt:lpstr>
      <vt:lpstr>1_Custom Design</vt:lpstr>
      <vt:lpstr>2_Custom Design</vt:lpstr>
      <vt:lpstr>Tango by Twine</vt:lpstr>
      <vt:lpstr>Detailed Design Planning (1)</vt:lpstr>
      <vt:lpstr>Job List</vt:lpstr>
      <vt:lpstr>job list icons</vt:lpstr>
      <vt:lpstr>Job Embroidery- solid+gradient</vt:lpstr>
      <vt:lpstr>Sewing job- Normal</vt:lpstr>
      <vt:lpstr>Printed job (read only)</vt:lpstr>
      <vt:lpstr>Job Embroidery - unreachable</vt:lpstr>
      <vt:lpstr>Job Embroidery-with special color</vt:lpstr>
      <vt:lpstr>Change color catalog + Twine catalog</vt:lpstr>
      <vt:lpstr>Color fine tuning tool</vt:lpstr>
      <vt:lpstr>Sample tool</vt:lpstr>
      <vt:lpstr>job progress</vt:lpstr>
      <vt:lpstr>Header - general</vt:lpstr>
      <vt:lpstr>Header - 4 types of messages</vt:lpstr>
      <vt:lpstr>Header- machine states</vt:lpstr>
      <vt:lpstr>Header- 4 actions</vt:lpstr>
      <vt:lpstr>main menu </vt:lpstr>
      <vt:lpstr>cartridge replacement guide+ ink indications</vt:lpstr>
      <vt:lpstr>load media guide +edit+load media button</vt:lpstr>
      <vt:lpstr>define new media guide- 4 states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כותרת</dc:title>
  <dc:creator>Rinat Liss</dc:creator>
  <cp:lastModifiedBy>Lena Ishkov</cp:lastModifiedBy>
  <cp:revision>68</cp:revision>
  <cp:lastPrinted>2016-09-15T15:42:53Z</cp:lastPrinted>
  <dcterms:created xsi:type="dcterms:W3CDTF">2016-09-08T14:48:47Z</dcterms:created>
  <dcterms:modified xsi:type="dcterms:W3CDTF">2018-04-03T12:17:04Z</dcterms:modified>
</cp:coreProperties>
</file>